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86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393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5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78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06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9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91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90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85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96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6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9E16-3BE3-49F3-B0E2-0E812D03D6FE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D157-FB2E-4D81-8183-2D8BA8742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56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Dzień Flagi Rzeczypospolitej Polskiej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593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Dzień Flagi Rzeczypospolitej Polskiej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to polskie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święto wprowadzone na mocy ustawy z 20 lutego 2004, obchodzone między świętami 1 maja (zwanym Świętem Pracy) i 3 maja (Świętem Narodowym 3 Maja).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Tego samego dnia obchodzony jest Dzień Polonii i Polaków za Granicą.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0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Ustanowienie święta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października 2003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sejmu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wpłynął poselski projekt (autorstwa posła Edwarda Płonki) zmiany ustawy o godle, barwach i hymnie RP, ustanawiający m.in. Dzień Flagi RP. Co wynika z uzasadnienia ustawy wprowadzającej święto, wybór dnia 2 maja nie był przypadkowy – chodziło o dzień, w którym Polakom towarzyszą refleksje o szczytnych kartach historii Polski, wypełnienie wolnego dnia pomiędzy świętami narodowymi, oraz podkreślenie obchodów Światowego Dnia Polonii.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188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Obchody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Organizowane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różnego rodzaju akcje i manifestacje patriotyczne.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ostatnich latach powszechne stało się noszenie w tym dniu kokardy narodowej. Zwyczaj ten spopularyzował prezydent Lech Kaczyński. Był kontynuowany przez Bronisława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Komorowskiego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Andrzeja Dudę.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0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687" y="1775647"/>
            <a:ext cx="5561905" cy="2890801"/>
          </a:xfrm>
        </p:spPr>
      </p:pic>
      <p:sp>
        <p:nvSpPr>
          <p:cNvPr id="5" name="Prostokąt 4"/>
          <p:cNvSpPr/>
          <p:nvPr/>
        </p:nvSpPr>
        <p:spPr>
          <a:xfrm>
            <a:off x="6018582" y="4775199"/>
            <a:ext cx="5464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Błonia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Kopiec Kościuszki w Krakowie 2 maja 2019.</a:t>
            </a:r>
          </a:p>
        </p:txBody>
      </p:sp>
      <p:pic>
        <p:nvPicPr>
          <p:cNvPr id="1026" name="Picture 2" descr="https://upload.wikimedia.org/wikipedia/commons/thumb/4/41/Polish_flag_1945_Berlin.jpg/186px-Polish_flag_1945_Berl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50" y="1690688"/>
            <a:ext cx="4612425" cy="297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517237" y="4860158"/>
            <a:ext cx="4941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Polska flaga zawieszona 2 maja 1945 r. </a:t>
            </a:r>
            <a:endParaRPr lang="pl-PL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zrujnowanym </a:t>
            </a:r>
            <a:r>
              <a:rPr lang="pl-PL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Berlinie.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9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Ciekawostki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0000"/>
              </a:lnSpc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maja w 1945 r. polscy żołnierze zdobywający stolicę hitlerowskich Niemiec umieścili biało-czerwoną flagę na Kolumnie Zwycięstwa –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Siegessäule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na Reichstagu w Berlinie. W latach PRL właśnie w tym dniu zdejmowano po 1 maja flagi państwowe, aby nie były eksponowane w dniu zniesionego przez władze komunistyczne Święta Konstytucji 3 Maja.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387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Święto flagi na świecie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Oprócz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Polski, święto własnej flagi obchodzi się również w licznych innych krajach, m.in. w Stanach Zjednoczonych, Meksyku, Argentynie, Finlandii, Turkmenistanie, na Litwie, Ukrainie i w Chinach.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0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uwagę!</a:t>
            </a:r>
            <a:endParaRPr lang="pl-P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795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187</Words>
  <Application>Microsoft Office PowerPoint</Application>
  <PresentationFormat>Panoramiczny</PresentationFormat>
  <Paragraphs>26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Motyw pakietu Office</vt:lpstr>
      <vt:lpstr>Dzień Flagi Rzeczypospolitej Polskiej</vt:lpstr>
      <vt:lpstr>Dzień Flagi Rzeczypospolitej Polskiej </vt:lpstr>
      <vt:lpstr>Ustanowienie święta</vt:lpstr>
      <vt:lpstr>Obchody</vt:lpstr>
      <vt:lpstr>    </vt:lpstr>
      <vt:lpstr>Ciekawostki </vt:lpstr>
      <vt:lpstr>Święto flagi na świecie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16</cp:revision>
  <dcterms:created xsi:type="dcterms:W3CDTF">2021-04-19T11:17:20Z</dcterms:created>
  <dcterms:modified xsi:type="dcterms:W3CDTF">2021-04-20T10:18:25Z</dcterms:modified>
</cp:coreProperties>
</file>