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61" r:id="rId6"/>
    <p:sldId id="274" r:id="rId7"/>
    <p:sldId id="262" r:id="rId8"/>
    <p:sldId id="263" r:id="rId9"/>
    <p:sldId id="264" r:id="rId10"/>
    <p:sldId id="275" r:id="rId11"/>
    <p:sldId id="265" r:id="rId12"/>
    <p:sldId id="267" r:id="rId13"/>
    <p:sldId id="268" r:id="rId14"/>
    <p:sldId id="269" r:id="rId15"/>
    <p:sldId id="270" r:id="rId16"/>
    <p:sldId id="273" r:id="rId17"/>
    <p:sldId id="25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490F-7326-4ECC-8611-FD71A5F0C5D6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C4852-C78E-43F2-9DC6-926BDE4EA6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84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CD4F5-3FE6-4A79-BB5B-B1F79B378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A9C06D-1BD8-42B5-9AAA-CDF12EFC6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B5D45D-1FFF-4344-B7A1-75D374B2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89D-7090-44E9-9B26-DE83D27275CB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92142E-737C-49E8-9131-702340F8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25DB9A-03DC-4ED3-8E50-7D31209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2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BF8B0-257E-4B70-BA9D-1BA8EC0A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320747-A3FA-440F-847F-0EC06C630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1D7FF7-2E3B-4A74-BDA9-41E61C91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3E3C-193D-4DA8-A08D-F5F35B122A85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F19341-4EFA-4065-94DF-F8D92B70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68BCDC-4CF8-4716-8462-3B727126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00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3271EB2-7102-488C-BCE6-F24D398F4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91813E5-5942-4EFE-92D1-0F27E2259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E9A011-5E6A-47EF-B256-BD92E07F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16D-12CB-4FA7-96EA-6834BD55379D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7C4187-1CB4-4E92-853A-850FC0F9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496B59-E038-4270-BA43-B58D2E65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5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6DABD2-3D81-4204-B026-C15444E8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9A4A08-703E-4C86-8857-BD5349E9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FAFFA3-2B67-4B5C-8558-3416A7D6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BD67-F745-4D49-B441-3BA2C0A21035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68EC2D-8943-458A-8EC8-A545783A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DEBDBA-97FC-49EE-A9B8-D472DAF4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4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C4E986-1794-42F4-B3A2-5F556F9F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5EF0C4-D4FC-4684-98D1-16A3BD66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F26716-DF61-4243-B12A-92ACAB2F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4A2B-B3F3-49DC-8612-FDEFB58D3088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AE148B-836C-4BE1-BFA0-8F916D67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753B2D-D7B8-454E-84E3-839AC814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99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E984B-B322-4326-B1B8-106ECF35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B0BF5A-89C5-4471-910F-7A461BD2E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5B68B32-C61C-4D39-98FF-E4199A514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C0F38A-592E-4C3F-92BE-F5C7063E1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5584-ED01-4D1A-BF02-12803410520B}" type="datetime1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4808AA-5CCC-4C35-AC0D-028D936A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AB9171-5FC8-4A07-B9FB-19C50F1C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5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D765A6-0E74-4F7B-B8F9-8844C79B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20032E-89F5-445D-BA42-08AC4E4A8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19955BB-6D52-42E9-A271-7627CC999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A1EE582-E2AD-40B9-8353-E06DB8244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BF2A39B-CF68-4E15-A2AF-A3438FEC4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2C20885-08F1-4A36-A872-E71762E9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0B44-2853-431C-8DA4-8DB763EF9981}" type="datetime1">
              <a:rPr lang="pl-PL" smtClean="0"/>
              <a:t>08.11.2020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30EA1D4-5315-47AA-B3FE-0161C3E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3252E79-AE7C-479C-A094-4A096EEB5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D007B-A480-43CE-999D-28EC6EE9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3D3569A-C1E0-45DC-B18E-9091082C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D175-89AC-4413-B302-AFB4A0312B24}" type="datetime1">
              <a:rPr lang="pl-PL" smtClean="0"/>
              <a:t>08.11.2020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FE53CE-FDCB-4533-A8D0-9D25F912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9CD847B-77D8-4370-AADC-8272EF13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73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9B6FC6F-CB6B-4B39-82E5-DF80617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94DE-DAA3-430F-923F-0F63D3A5518E}" type="datetime1">
              <a:rPr lang="pl-PL" smtClean="0"/>
              <a:t>08.11.2020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840210B-2208-413E-A548-64AF870B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2B3AE7-EAAC-438D-A8DA-1E260F894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14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AAE176-DD00-4D35-8384-1DA83540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C1298-570C-43BF-B07F-22D94D54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ACF2B9-EA1D-4740-9A0F-9C0C3E6C1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88A55F-84AA-4C8A-89B2-A2053887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A83C-B49F-4504-82B3-A84E23A96572}" type="datetime1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96004A-C4AF-47FE-AB3C-C8C74044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0DDFB9-3E71-4D42-9790-1C66440F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6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04843-3573-45B5-902D-86989B31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9250211-834F-489C-B592-7191A6D5F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BB02F0B-9F02-4B4D-AA14-1D3B93A60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D07E66-9D1A-4808-8B47-7DB160C4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B817-26AE-475E-B5A2-9492B382526E}" type="datetime1">
              <a:rPr lang="pl-PL" smtClean="0"/>
              <a:t>08.11.2020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3F3360-44F0-4817-99BE-F4F8D94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58C0B3-A98F-4B4A-9966-06A5B4AB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23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6DEA8C3-06BA-42D0-BADB-86F82690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761D31-7056-47E2-800D-BC558F9FD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146947-B930-4009-AE8E-802D8373B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2F83-6BBC-49BD-B0F8-2E0B5376E5F4}" type="datetime1">
              <a:rPr lang="pl-PL" smtClean="0"/>
              <a:t>08.11.2020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432D70-C396-4F0A-9ECE-F6C1697C7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8CA31B-4D41-487C-A35F-DD3333973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C514-7705-4AB9-BFC9-4F6FDBA22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8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waera.pl/data/8/b/e/5/scalex/1920/8be580103fe656517ddeaf7cc5c6324d.jpg" TargetMode="External"/><Relationship Id="rId2" Type="http://schemas.openxmlformats.org/officeDocument/2006/relationships/hyperlink" Target="https://www.nowaera.pl/data/e/b/6/e/scalecrop/300x300/eb6e4eb25f88bb27ae411fba4301429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.pl/7kfww" TargetMode="External"/><Relationship Id="rId5" Type="http://schemas.openxmlformats.org/officeDocument/2006/relationships/hyperlink" Target="https://assets.puzzlefactory.pl/puzzle/228/770/original.jpg" TargetMode="External"/><Relationship Id="rId4" Type="http://schemas.openxmlformats.org/officeDocument/2006/relationships/hyperlink" Target="https://www.nowaera.pl/data/1/a/d/7/scalex/1920/1ad7f53c337f396e5144a9293544360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7396C7-0ADA-4F1D-9779-0BD114782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pl-PL" sz="6600" dirty="0">
                <a:solidFill>
                  <a:srgbClr val="FFFFFF"/>
                </a:solidFill>
              </a:rPr>
              <a:t>11 listopada 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Dzień Niepodległości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Cz.1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6F9492-5EE4-4E4E-AA24-5E81B6EE0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Bożena Korycka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0932E5-6538-4D1C-ADED-4784722B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313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7396C7-0ADA-4F1D-9779-0BD114782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pl-PL" sz="6600" dirty="0">
                <a:solidFill>
                  <a:srgbClr val="FFFFFF"/>
                </a:solidFill>
              </a:rPr>
              <a:t>11 listopada 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Dzień Niepodległości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Cz.3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6F9492-5EE4-4E4E-AA24-5E81B6EE0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0932E5-6538-4D1C-ADED-4784722B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752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b="1" dirty="0"/>
              <a:t>Wojciech Korfanty 1873-1939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Polityk związany z Górnym Śląskiem, głosił przynależność Ślązaków do Polski. Stanął na czele III powstania śląskiego w 1921r.  </a:t>
            </a:r>
            <a:br>
              <a:rPr lang="pl-PL" sz="2400" dirty="0"/>
            </a:br>
            <a:r>
              <a:rPr lang="pl-PL" sz="2400" dirty="0"/>
              <a:t>W niepodległej Polsce przewodniczył Chrześcijańskiej Demokracji. Za krytykowanie Piłsudskiego był prześladowany przez sanację</a:t>
            </a:r>
          </a:p>
        </p:txBody>
      </p:sp>
      <p:pic>
        <p:nvPicPr>
          <p:cNvPr id="6146" name="Picture 2" descr="Wojciech Korfanty. Geniusz, który zwrócił Polsce Śląsk - Historia -  Newsweek.pl">
            <a:extLst>
              <a:ext uri="{FF2B5EF4-FFF2-40B4-BE49-F238E27FC236}">
                <a16:creationId xmlns:a16="http://schemas.microsoft.com/office/drawing/2014/main" id="{D5297969-0832-46FE-931D-1E87BC61E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44" y="3117851"/>
            <a:ext cx="3354948" cy="23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745CEEE-A81E-4E65-B4B4-2D18F455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55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Symbole narodowe związane z 11 listopada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1A1A1A"/>
                </a:solidFill>
                <a:effectLst/>
              </a:rPr>
              <a:t>Najbardziej znanymi symbolami narodowymi są: </a:t>
            </a:r>
            <a:r>
              <a:rPr lang="pl-PL" sz="2400" b="1" i="0" dirty="0">
                <a:solidFill>
                  <a:srgbClr val="1A1A1A"/>
                </a:solidFill>
                <a:effectLst/>
              </a:rPr>
              <a:t>flaga, godło i hymn narodowy</a:t>
            </a:r>
            <a:r>
              <a:rPr lang="pl-PL" sz="2400" b="0" i="0" dirty="0">
                <a:solidFill>
                  <a:srgbClr val="1A1A1A"/>
                </a:solidFill>
                <a:effectLst/>
              </a:rPr>
              <a:t>. Oprócz nich można jeszcze wymienić buławę marszałkowską, chorągiew Rzeczpospolitej – obecny proporzec prezydenta – oraz pieczęć państwową. 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11 listopada w wielu oknach pojawiają się biało-czerwone flagi, które są znakiem integracji narodowej i pamięci o historii. Uroczystym obchodom towarzyszy odśpiewanie także hymnu państwowego.</a:t>
            </a:r>
            <a:endParaRPr lang="pl-PL" sz="2400" dirty="0"/>
          </a:p>
        </p:txBody>
      </p:sp>
      <p:pic>
        <p:nvPicPr>
          <p:cNvPr id="7170" name="Picture 2" descr="POLSKIE SYMBOLE NARODOWE - Ułóż Puzzle Online za darmo na Puzzle Factory">
            <a:extLst>
              <a:ext uri="{FF2B5EF4-FFF2-40B4-BE49-F238E27FC236}">
                <a16:creationId xmlns:a16="http://schemas.microsoft.com/office/drawing/2014/main" id="{A87FB75F-F051-424C-821F-900A3F68C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5" y="3116780"/>
            <a:ext cx="4441653" cy="246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6A73E4-43E9-432F-9C31-203FA52A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06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Najpiękniejsze wiersze związane z 11 listopada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1" y="2177172"/>
            <a:ext cx="7424469" cy="4680828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pl-PL" b="1" dirty="0"/>
              <a:t>„Polska”</a:t>
            </a:r>
            <a:br>
              <a:rPr lang="pl-PL" b="1" dirty="0"/>
            </a:br>
            <a:r>
              <a:rPr lang="pl-PL" b="1" dirty="0"/>
              <a:t>Antoni Słonimski</a:t>
            </a:r>
          </a:p>
          <a:p>
            <a:pPr marL="0" indent="0" algn="l">
              <a:buNone/>
            </a:pPr>
            <a:r>
              <a:rPr lang="pl-PL" dirty="0"/>
              <a:t>I cóż powiedzą tomy słowników,</a:t>
            </a:r>
            <a:br>
              <a:rPr lang="pl-PL" dirty="0"/>
            </a:br>
            <a:r>
              <a:rPr lang="pl-PL" dirty="0"/>
              <a:t>Lekcje historii i geografii,</a:t>
            </a:r>
            <a:br>
              <a:rPr lang="pl-PL" dirty="0"/>
            </a:br>
            <a:r>
              <a:rPr lang="pl-PL" dirty="0"/>
              <a:t>Gdy tylko o niej mówić potrafi</a:t>
            </a:r>
            <a:br>
              <a:rPr lang="pl-PL" dirty="0"/>
            </a:br>
            <a:r>
              <a:rPr lang="pl-PL" dirty="0"/>
              <a:t>Krzak bzu kwitnący i śpiew słowików.</a:t>
            </a:r>
          </a:p>
          <a:p>
            <a:pPr marL="0" indent="0" algn="l">
              <a:buNone/>
            </a:pPr>
            <a:r>
              <a:rPr lang="pl-PL" dirty="0"/>
              <a:t>Choć jej granice znajdziesz na mapach,</a:t>
            </a:r>
            <a:br>
              <a:rPr lang="pl-PL" dirty="0"/>
            </a:br>
            <a:r>
              <a:rPr lang="pl-PL" dirty="0"/>
              <a:t>Ale o treści, co je wypełnia,</a:t>
            </a:r>
            <a:br>
              <a:rPr lang="pl-PL" dirty="0"/>
            </a:br>
            <a:r>
              <a:rPr lang="pl-PL" dirty="0"/>
              <a:t>Powie ci tylko księżyca pełnia</a:t>
            </a:r>
            <a:br>
              <a:rPr lang="pl-PL" dirty="0"/>
            </a:br>
            <a:r>
              <a:rPr lang="pl-PL" dirty="0"/>
              <a:t>I mgła nad łąką, i liści zapach.</a:t>
            </a:r>
          </a:p>
          <a:p>
            <a:pPr marL="0" indent="0" algn="l">
              <a:buNone/>
            </a:pPr>
            <a:r>
              <a:rPr lang="pl-PL" dirty="0"/>
              <a:t>Pytasz się, synu, gdzie jest i jaka?</a:t>
            </a:r>
            <a:br>
              <a:rPr lang="pl-PL" dirty="0"/>
            </a:br>
            <a:r>
              <a:rPr lang="pl-PL" dirty="0"/>
              <a:t>W niewymierzonej krainie leży.</a:t>
            </a:r>
            <a:br>
              <a:rPr lang="pl-PL" dirty="0"/>
            </a:br>
            <a:r>
              <a:rPr lang="pl-PL" dirty="0"/>
              <a:t>Jest w każdym wiernym sercu Polaka,</a:t>
            </a:r>
            <a:br>
              <a:rPr lang="pl-PL" dirty="0"/>
            </a:br>
            <a:r>
              <a:rPr lang="pl-PL" dirty="0"/>
              <a:t>Co o nią walczył, cierpiał i wierzył.</a:t>
            </a:r>
          </a:p>
          <a:p>
            <a:pPr marL="0" indent="0" algn="l">
              <a:buNone/>
            </a:pPr>
            <a:r>
              <a:rPr lang="pl-PL" dirty="0"/>
              <a:t>W szumie gołębi na starym rynku,</a:t>
            </a:r>
            <a:br>
              <a:rPr lang="pl-PL" dirty="0"/>
            </a:br>
            <a:r>
              <a:rPr lang="pl-PL" dirty="0"/>
              <a:t>W książce poety i na budowie,</a:t>
            </a:r>
            <a:br>
              <a:rPr lang="pl-PL" dirty="0"/>
            </a:br>
            <a:r>
              <a:rPr lang="pl-PL" dirty="0"/>
              <a:t>W codziennej pracy, w życzliwym słowie,</a:t>
            </a:r>
            <a:br>
              <a:rPr lang="pl-PL" dirty="0"/>
            </a:br>
            <a:r>
              <a:rPr lang="pl-PL" dirty="0"/>
              <a:t>Znajdziesz ją w każdym dobrym uczynku.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E13BA98-0FD1-421A-A663-497B0749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70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Najpiękniejsze wiersze związane z 11 listopada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1" y="2403740"/>
            <a:ext cx="7367319" cy="44542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1600" b="1" i="0" dirty="0">
                <a:solidFill>
                  <a:srgbClr val="1A1A1A"/>
                </a:solidFill>
                <a:effectLst/>
                <a:latin typeface="Merriweather"/>
              </a:rPr>
              <a:t>"</a:t>
            </a:r>
            <a:r>
              <a:rPr lang="pl-PL" sz="2400" b="1" i="0" dirty="0">
                <a:solidFill>
                  <a:srgbClr val="1A1A1A"/>
                </a:solidFill>
                <a:effectLst/>
              </a:rPr>
              <a:t>Hymn do miłości ojczyzny”</a:t>
            </a:r>
            <a:br>
              <a:rPr lang="pl-PL" sz="2400" b="1" i="0" dirty="0">
                <a:solidFill>
                  <a:srgbClr val="1A1A1A"/>
                </a:solidFill>
                <a:effectLst/>
              </a:rPr>
            </a:br>
            <a:r>
              <a:rPr lang="pl-PL" sz="2400" b="1" i="0" dirty="0">
                <a:solidFill>
                  <a:srgbClr val="1A1A1A"/>
                </a:solidFill>
                <a:effectLst/>
              </a:rPr>
              <a:t>Ignacy Krasicki</a:t>
            </a:r>
            <a:endParaRPr lang="pl-PL" sz="2400" b="0" i="0" dirty="0">
              <a:solidFill>
                <a:srgbClr val="1A1A1A"/>
              </a:solidFill>
              <a:effectLst/>
            </a:endParaRPr>
          </a:p>
          <a:p>
            <a:pPr marL="0" indent="0" algn="l">
              <a:buNone/>
            </a:pPr>
            <a:r>
              <a:rPr lang="pl-PL" sz="2400" b="0" i="0" dirty="0">
                <a:solidFill>
                  <a:srgbClr val="1A1A1A"/>
                </a:solidFill>
                <a:effectLst/>
              </a:rPr>
              <a:t>Święta miłości kochanej ojczyzny,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Czują cię tylko umysły poczciwe!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Dla ciebie </a:t>
            </a:r>
            <a:r>
              <a:rPr lang="pl-PL" sz="2400" b="0" i="0" dirty="0" err="1">
                <a:solidFill>
                  <a:srgbClr val="1A1A1A"/>
                </a:solidFill>
                <a:effectLst/>
              </a:rPr>
              <a:t>zjadłe</a:t>
            </a:r>
            <a:r>
              <a:rPr lang="pl-PL" sz="2400" b="0" i="0" dirty="0">
                <a:solidFill>
                  <a:srgbClr val="1A1A1A"/>
                </a:solidFill>
                <a:effectLst/>
              </a:rPr>
              <a:t> smakują trucizny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Dla ciebie więzy, pęta niezelżywe.</a:t>
            </a:r>
          </a:p>
          <a:p>
            <a:pPr marL="0" indent="0" algn="l">
              <a:buNone/>
            </a:pPr>
            <a:r>
              <a:rPr lang="pl-PL" sz="2400" b="0" i="0" dirty="0">
                <a:solidFill>
                  <a:srgbClr val="1A1A1A"/>
                </a:solidFill>
                <a:effectLst/>
              </a:rPr>
              <a:t>Kształcisz kalectwo przez chwalebne blizny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Gnieździsz w umyśle rozkosze prawdziwe,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Byle cię można wspomóc, byle wspierać,</a:t>
            </a:r>
            <a:br>
              <a:rPr lang="pl-PL" sz="2400" b="0" i="0" dirty="0">
                <a:solidFill>
                  <a:srgbClr val="1A1A1A"/>
                </a:solidFill>
                <a:effectLst/>
              </a:rPr>
            </a:br>
            <a:r>
              <a:rPr lang="pl-PL" sz="2400" b="0" i="0" dirty="0">
                <a:solidFill>
                  <a:srgbClr val="1A1A1A"/>
                </a:solidFill>
                <a:effectLst/>
              </a:rPr>
              <a:t>Nie żal żyć w nędzy, nie żal i umierać.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65294D-84E2-402E-A30D-EC096B64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017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Najpiękniejsze pieśni związane z 11 listopada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209457"/>
            <a:ext cx="7367319" cy="4454260"/>
          </a:xfrm>
        </p:spPr>
        <p:txBody>
          <a:bodyPr>
            <a:normAutofit fontScale="85000" lnSpcReduction="20000"/>
          </a:bodyPr>
          <a:lstStyle/>
          <a:p>
            <a:r>
              <a:rPr lang="pl-PL" sz="2400" dirty="0"/>
              <a:t>„Mazurek Dąbrowskiego”</a:t>
            </a:r>
          </a:p>
          <a:p>
            <a:r>
              <a:rPr lang="pl-PL" sz="2400" dirty="0"/>
              <a:t>„Pierwsza Brygada”</a:t>
            </a:r>
          </a:p>
          <a:p>
            <a:r>
              <a:rPr lang="pl-PL" sz="2400" dirty="0"/>
              <a:t>„Pierwsza Kadrowa”</a:t>
            </a:r>
          </a:p>
          <a:p>
            <a:r>
              <a:rPr lang="pl-PL" sz="2400" dirty="0"/>
              <a:t>„Jak to na wojnie ładnie”</a:t>
            </a:r>
          </a:p>
          <a:p>
            <a:r>
              <a:rPr lang="pl-PL" sz="2400" dirty="0"/>
              <a:t>„Piechota”</a:t>
            </a:r>
          </a:p>
          <a:p>
            <a:r>
              <a:rPr lang="pl-PL" sz="2400" dirty="0"/>
              <a:t>„O, mój rozmarynie”</a:t>
            </a:r>
          </a:p>
          <a:p>
            <a:r>
              <a:rPr lang="pl-PL" sz="2400" dirty="0"/>
              <a:t>„Ułani, ułani”</a:t>
            </a:r>
          </a:p>
          <a:p>
            <a:r>
              <a:rPr lang="pl-PL" sz="2400" dirty="0"/>
              <a:t>„Rota”</a:t>
            </a:r>
          </a:p>
          <a:p>
            <a:r>
              <a:rPr lang="pl-PL" sz="2400" dirty="0"/>
              <a:t>„Wojenko, wojenko”</a:t>
            </a:r>
          </a:p>
          <a:p>
            <a:r>
              <a:rPr lang="pl-PL" sz="2400" dirty="0"/>
              <a:t>„Przybyli ułani”</a:t>
            </a:r>
          </a:p>
          <a:p>
            <a:r>
              <a:rPr lang="pl-PL" sz="2400" dirty="0"/>
              <a:t>„Ostatni mazur”</a:t>
            </a:r>
          </a:p>
          <a:p>
            <a:r>
              <a:rPr lang="pl-PL" sz="2400" dirty="0"/>
              <a:t>„Mars, marsz Polonia”</a:t>
            </a:r>
          </a:p>
          <a:p>
            <a:r>
              <a:rPr lang="pl-PL" sz="2400" dirty="0"/>
              <a:t>„Jak długo w sercach naszych”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71F4C1B-B8EF-4F5D-8A7E-5DDDEBC0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60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177172"/>
            <a:ext cx="7367319" cy="4454260"/>
          </a:xfrm>
        </p:spPr>
        <p:txBody>
          <a:bodyPr>
            <a:normAutofit/>
          </a:bodyPr>
          <a:lstStyle/>
          <a:p>
            <a:r>
              <a:rPr lang="pl-PL" sz="2400" dirty="0"/>
              <a:t>Dotychczas tradycją naszej szkoły była uroczysta akademia, udział we Mszy Świętej oraz przemarsz pod Pomnik Lotników Polskich w Klwowie.</a:t>
            </a:r>
          </a:p>
          <a:p>
            <a:r>
              <a:rPr lang="pl-PL" sz="2400" dirty="0"/>
              <a:t>W tym roku, w związku z zaistniałą sytuacją epidemiologiczną powyższe obchody nie mogą się odbyć.</a:t>
            </a:r>
          </a:p>
          <a:p>
            <a:r>
              <a:rPr lang="pl-PL" sz="2400" dirty="0"/>
              <a:t>Prezentacja miała na celu przypomnienie o tak ważnym wydarzeniu jakim było odzyskanie przez Polskę  niepodległości.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71F4C1B-B8EF-4F5D-8A7E-5DDDEBC0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00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0A08BC-1384-4B04-9429-C06A7A76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A6128B-A91B-47D3-8E5C-DE08F962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pl-PL" sz="1700" dirty="0">
                <a:hlinkClick r:id="rId2"/>
              </a:rPr>
              <a:t>https://www.nowaera.pl/data/e/b/6/e/scalecrop/300x300/eb6e4eb25f88bb27ae411fba4301429e.jpg</a:t>
            </a:r>
            <a:endParaRPr lang="pl-PL" sz="1700" dirty="0"/>
          </a:p>
          <a:p>
            <a:r>
              <a:rPr lang="pl-PL" sz="1700" dirty="0">
                <a:hlinkClick r:id="rId3"/>
              </a:rPr>
              <a:t>https://www.nowaera.pl/data/8/b/e/5/scalex/1920/8be580103fe656517ddeaf7cc5c6324d.jpg</a:t>
            </a:r>
            <a:endParaRPr lang="pl-PL" sz="1700" dirty="0"/>
          </a:p>
          <a:p>
            <a:r>
              <a:rPr lang="pl-PL" sz="1700" dirty="0">
                <a:hlinkClick r:id="rId4"/>
              </a:rPr>
              <a:t>https://www.nowaera.pl/data/1/a/d/7/scalex/1920/1ad7f53c337f396e5144a92935443605.jpg</a:t>
            </a:r>
            <a:endParaRPr lang="pl-PL" sz="1700" dirty="0"/>
          </a:p>
          <a:p>
            <a:r>
              <a:rPr lang="pl-PL" sz="1700" dirty="0">
                <a:hlinkClick r:id="rId5"/>
              </a:rPr>
              <a:t>https://assets.puzzlefactory.pl/puzzle/228/770/original.jpg</a:t>
            </a:r>
            <a:endParaRPr lang="pl-PL" sz="1700" dirty="0"/>
          </a:p>
          <a:p>
            <a:r>
              <a:rPr lang="pl-PL" sz="1700" dirty="0"/>
              <a:t>https://tiny.pl/7kcpq</a:t>
            </a:r>
          </a:p>
          <a:p>
            <a:r>
              <a:rPr lang="pl-PL" sz="1700" dirty="0"/>
              <a:t>https://tiny.pl/7kfwp</a:t>
            </a:r>
          </a:p>
          <a:p>
            <a:r>
              <a:rPr lang="pl-PL" sz="1700" dirty="0">
                <a:hlinkClick r:id="rId6"/>
              </a:rPr>
              <a:t>https://tiny.pl/7kfww</a:t>
            </a:r>
            <a:endParaRPr lang="pl-PL" sz="1700" dirty="0"/>
          </a:p>
          <a:p>
            <a:r>
              <a:rPr lang="pl-PL" sz="1700" dirty="0"/>
              <a:t>https://tiny.pl/7kfws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1369738-E3E2-47BB-99DB-58F11458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16C514-7705-4AB9-BFC9-4F6FDBA22FEB}" type="slidenum">
              <a:rPr lang="pl-PL" sz="1000"/>
              <a:pPr>
                <a:spcAft>
                  <a:spcPts val="600"/>
                </a:spcAft>
              </a:pPr>
              <a:t>17</a:t>
            </a:fld>
            <a:endParaRPr lang="pl-PL" sz="1000"/>
          </a:p>
        </p:txBody>
      </p:sp>
    </p:spTree>
    <p:extLst>
      <p:ext uri="{BB962C8B-B14F-4D97-AF65-F5344CB8AC3E}">
        <p14:creationId xmlns:p14="http://schemas.microsoft.com/office/powerpoint/2010/main" val="234959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2C8D7E-D8AD-403B-B8ED-7AA4F50F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Słowem wstępu…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E85125-4F00-4AD5-97FE-C207C42D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637" y="2378076"/>
            <a:ext cx="9708995" cy="3880439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pl-PL" sz="2400" dirty="0"/>
              <a:t>W chwili zakończenia I wojny światowej najważniejszym ośrodkiem władzy na ziemiach polskich była Rada Regencyjna. </a:t>
            </a:r>
          </a:p>
          <a:p>
            <a:pPr algn="just"/>
            <a:r>
              <a:rPr lang="pl-PL" sz="2400" dirty="0"/>
              <a:t>Dnia 8 listopada 1918r. Niemcy zwolnili z twierdzy magdeburskiej Józefa Piłsudskiego i pozwoli mu wrócić do kraju.</a:t>
            </a:r>
          </a:p>
          <a:p>
            <a:pPr algn="just"/>
            <a:r>
              <a:rPr lang="pl-PL" sz="2400" dirty="0"/>
              <a:t>Piłsudski przybył do Warszawy 10 listopada 1918r.</a:t>
            </a:r>
          </a:p>
          <a:p>
            <a:pPr algn="just"/>
            <a:r>
              <a:rPr lang="pl-PL" sz="2400" dirty="0"/>
              <a:t>Dzień później 11 listopada 1918r. przejął od Rady Regencyjnej władzę wojskową.</a:t>
            </a:r>
          </a:p>
          <a:p>
            <a:pPr algn="just"/>
            <a:r>
              <a:rPr lang="pl-PL" sz="2400" dirty="0"/>
              <a:t>Dnia 14 listopada Rada Regencyjna przekazała Piłsudskiemu również władzę cywilną.</a:t>
            </a:r>
          </a:p>
          <a:p>
            <a:pPr algn="just"/>
            <a:r>
              <a:rPr lang="pl-PL" sz="2400" dirty="0"/>
              <a:t>Na mocy wydanego dekretu Piłsudski objął 22 listopada 1918r. urząd Tymczasowego Naczelnika Państwa.</a:t>
            </a:r>
          </a:p>
          <a:p>
            <a:pPr marL="0" indent="0">
              <a:buNone/>
            </a:pPr>
            <a:endParaRPr lang="pl-PL" sz="15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A8DF3F8-1AEB-4F3B-B86C-C731611C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2</a:t>
            </a:fld>
            <a:endParaRPr lang="pl-PL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B03A6D1E-D9F8-4734-A570-3D65DAC6414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550937"/>
                  </p:ext>
                </p:extLst>
              </p:nvPr>
            </p:nvGraphicFramePr>
            <p:xfrm>
              <a:off x="-2381250" y="-295275"/>
              <a:ext cx="3048000" cy="1714500"/>
            </p:xfrm>
            <a:graphic>
              <a:graphicData uri="http://schemas.microsoft.com/office/powerpoint/2016/slidezoom">
                <pslz:sldZm>
                  <pslz:sldZmObj sldId="257" cId="2353004146">
                    <pslz:zmPr id="{C236FC86-E5C9-4943-9AF3-65ED49404C2E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03A6D1E-D9F8-4734-A570-3D65DAC6414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381250" y="-29527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300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7471C3-194D-4F93-99F8-F534FD6CA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Słowem wstępu…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7142D4-C71F-4C8D-A59A-B421AC083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pl-PL" sz="2200" dirty="0"/>
              <a:t>Po 123 latach, rozbiorów państwa, dokonanych przez Imperium Rosyjskie, Królestwo Prus i Imperium Habsburgów, tereny polskie odzyskały suwerenność państwową. </a:t>
            </a:r>
          </a:p>
          <a:p>
            <a:pPr algn="just"/>
            <a:r>
              <a:rPr lang="pl-PL" sz="2200" b="0" i="0" dirty="0">
                <a:effectLst/>
              </a:rPr>
              <a:t>Święto Niepodległości zostało ustanowione </a:t>
            </a:r>
            <a:r>
              <a:rPr lang="pl-PL" sz="2200" i="0" dirty="0">
                <a:effectLst/>
              </a:rPr>
              <a:t>ustawą z dnia 23 kwietnia 1937 roku</a:t>
            </a:r>
            <a:r>
              <a:rPr lang="pl-PL" sz="2200" dirty="0"/>
              <a:t>, ale II Wojna Światowa i ustrój polityczny sprawiły, że Święto zostało przywrócone dopiero w 1989r. </a:t>
            </a:r>
          </a:p>
          <a:p>
            <a:pPr algn="just"/>
            <a:r>
              <a:rPr lang="pl-PL" sz="2200" dirty="0"/>
              <a:t>Corocznym miejscem centralnych obchodów tego święta jest Plac Piłsudskiego </a:t>
            </a:r>
            <a:br>
              <a:rPr lang="pl-PL" sz="2200" dirty="0"/>
            </a:br>
            <a:r>
              <a:rPr lang="pl-PL" sz="2200" dirty="0"/>
              <a:t>w Warszawie, na którym podobnie jak w czasach II Rzeczypospolitej, odbywają się uroczystości z udziałem najwyższych władz państwowych oraz przyznawane są odznaczenia wojskowe i awanse. </a:t>
            </a:r>
          </a:p>
          <a:p>
            <a:endParaRPr lang="pl-PL" sz="2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063C5DE-A36F-487D-9EA2-7717AC09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65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pic>
        <p:nvPicPr>
          <p:cNvPr id="1026" name="Picture 2" descr="Józef Piłsudski, fot. Narodowe Archiwum Cyfrowe">
            <a:extLst>
              <a:ext uri="{FF2B5EF4-FFF2-40B4-BE49-F238E27FC236}">
                <a16:creationId xmlns:a16="http://schemas.microsoft.com/office/drawing/2014/main" id="{3CB5D62A-B8F2-4D9D-B349-290724A8D0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3" r="1" b="1"/>
          <a:stretch/>
        </p:blipFill>
        <p:spPr bwMode="auto">
          <a:xfrm>
            <a:off x="1424902" y="2492589"/>
            <a:ext cx="3209779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b="1" dirty="0"/>
              <a:t>Józef Piłsudski 1867-1935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Był współorganizatorem oddziałów strzeleckich, a podczas I wojny światowej – Legionów Polskich. Po odzyskaniu niepodległości stanął na czele odrodzonej Polski jako Naczelnik Państwa. Dowodził wojskami polskimi w zwycięskiej Bitwie Warszawskiej z bolszewikami w 1920r.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1C900E-610F-485C-A24C-85090F29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90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b="1" dirty="0"/>
              <a:t>Roman Dmowski 1864-1939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Przywódca ruchu narodowego. Po zakończeniu </a:t>
            </a:r>
            <a:br>
              <a:rPr lang="pl-PL" sz="2400" dirty="0"/>
            </a:br>
            <a:r>
              <a:rPr lang="pl-PL" sz="2400" dirty="0"/>
              <a:t>I wojny światowej reprezentował odrodzoną Polskę na konferencji pokojowej w Paryżu. To wskutek jego starań mocarstwa zachodnie uznały polskie prawa do Wielkopolski i Pomorza Gdańskiego.  </a:t>
            </a:r>
          </a:p>
        </p:txBody>
      </p:sp>
      <p:pic>
        <p:nvPicPr>
          <p:cNvPr id="2052" name="Picture 4" descr="Roman Dmowski, fot. Library of Congress">
            <a:extLst>
              <a:ext uri="{FF2B5EF4-FFF2-40B4-BE49-F238E27FC236}">
                <a16:creationId xmlns:a16="http://schemas.microsoft.com/office/drawing/2014/main" id="{CB093FF2-1718-474F-B8CF-A5E872C41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823" y="2597459"/>
            <a:ext cx="3042968" cy="304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FBF98A-95A8-4840-9A7F-B9AEE674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01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7396C7-0ADA-4F1D-9779-0BD114782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pl-PL" sz="6600" dirty="0">
                <a:solidFill>
                  <a:srgbClr val="FFFFFF"/>
                </a:solidFill>
              </a:rPr>
              <a:t>11 listopada 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Dzień Niepodległości</a:t>
            </a:r>
            <a:br>
              <a:rPr lang="pl-PL" sz="6600" dirty="0">
                <a:solidFill>
                  <a:srgbClr val="FFFFFF"/>
                </a:solidFill>
              </a:rPr>
            </a:br>
            <a:r>
              <a:rPr lang="pl-PL" sz="6600" dirty="0">
                <a:solidFill>
                  <a:srgbClr val="FFFFFF"/>
                </a:solidFill>
              </a:rPr>
              <a:t>Cz.2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6F9492-5EE4-4E4E-AA24-5E81B6EE0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0932E5-6538-4D1C-ADED-4784722B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18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b="1" dirty="0"/>
              <a:t>Ignacy Jan Paderewski 1860-1941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Wybitny pianista, kompozytor i polityk. Podczas I wojny światowej wykorzystał swoją sławę, aby propagować ideę niepodległości Polski za granicą. Wraz z Romanem Dmowskim reprezentował Polskę na konferencji paryskiej. W 1919r stanął na czele  polskiego rządu.</a:t>
            </a:r>
          </a:p>
        </p:txBody>
      </p:sp>
      <p:pic>
        <p:nvPicPr>
          <p:cNvPr id="3074" name="Picture 2" descr="Ignacy Paderewski, fot. East News/Roger Viollet">
            <a:extLst>
              <a:ext uri="{FF2B5EF4-FFF2-40B4-BE49-F238E27FC236}">
                <a16:creationId xmlns:a16="http://schemas.microsoft.com/office/drawing/2014/main" id="{2B9D7541-6817-4918-A798-B66BD6A92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108" y="2710311"/>
            <a:ext cx="3131436" cy="313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010D240-8FC0-43D5-9526-AFE90E4F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41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b="1" dirty="0"/>
              <a:t>Wincenty Witos 1874-1945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Był przywódcą ruchu ludowego, stał na czele Polskiego Stronnictwa Ludowego – Piast. Trzykrotnie pełnił funkcję premiera, kierował Rządem Obrony Narodowej w czasie wojny </a:t>
            </a:r>
            <a:br>
              <a:rPr lang="pl-PL" sz="2400" dirty="0"/>
            </a:br>
            <a:r>
              <a:rPr lang="pl-PL" sz="2400" dirty="0"/>
              <a:t>z bolszewikami. Jako polityczny przeciwnik Piłsudskiego krytykował działania sanacji</a:t>
            </a:r>
          </a:p>
        </p:txBody>
      </p:sp>
      <p:pic>
        <p:nvPicPr>
          <p:cNvPr id="4098" name="Picture 2" descr="Wincenty Witos – Wikipedia, wolna encyklopedia">
            <a:extLst>
              <a:ext uri="{FF2B5EF4-FFF2-40B4-BE49-F238E27FC236}">
                <a16:creationId xmlns:a16="http://schemas.microsoft.com/office/drawing/2014/main" id="{0208244F-DBC4-4DC7-951A-48C8B0FD2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501" y="2324162"/>
            <a:ext cx="3001691" cy="373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3030D8-D81F-450D-8D60-2D7F06B6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7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3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3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4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78B06-FDDC-4453-8C15-E19F9CD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Ojcowie niepodległej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BC13A-57B1-4556-BC34-7D8D429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616300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	I</a:t>
            </a:r>
            <a:r>
              <a:rPr lang="pl-PL" b="1" dirty="0"/>
              <a:t>gnacy Daszyński 1866-1936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Polityk i działacz socjalistyczny. Podczas I wojny światowej uczestniczył w tworzeniu Legionów Polskich. Po rozpadzie Austro-Węgier stanął na czele powołanego w Lublinie Tymczasowego Rządu Ludowego Republiki Polskiej. Po objęciu władzy przez Piłsudskiego podporządkował się jego zwierzchnictwu. </a:t>
            </a:r>
          </a:p>
        </p:txBody>
      </p:sp>
      <p:pic>
        <p:nvPicPr>
          <p:cNvPr id="5122" name="Picture 2" descr="75 lat temu zmarł Ignacy Daszyński | dzieje.pl - Historia Polski">
            <a:extLst>
              <a:ext uri="{FF2B5EF4-FFF2-40B4-BE49-F238E27FC236}">
                <a16:creationId xmlns:a16="http://schemas.microsoft.com/office/drawing/2014/main" id="{BC4727F0-9D29-4E0D-A76E-9BEE1374A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454" y="3255713"/>
            <a:ext cx="3000738" cy="245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784B7D-EE70-4DA1-ACFF-D7941FCB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C514-7705-4AB9-BFC9-4F6FDBA22FE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138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1008</Words>
  <Application>Microsoft Office PowerPoint</Application>
  <PresentationFormat>Panoramiczny</PresentationFormat>
  <Paragraphs>93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Merriweather</vt:lpstr>
      <vt:lpstr>Motyw pakietu Office</vt:lpstr>
      <vt:lpstr>11 listopada  Dzień Niepodległości Cz.1 </vt:lpstr>
      <vt:lpstr>Słowem wstępu…</vt:lpstr>
      <vt:lpstr>Słowem wstępu…</vt:lpstr>
      <vt:lpstr>Ojcowie niepodległej Polski</vt:lpstr>
      <vt:lpstr>Ojcowie niepodległej Polski</vt:lpstr>
      <vt:lpstr>11 listopada  Dzień Niepodległości Cz.2 </vt:lpstr>
      <vt:lpstr>Ojcowie niepodległej Polski</vt:lpstr>
      <vt:lpstr>Ojcowie niepodległej Polski</vt:lpstr>
      <vt:lpstr>Ojcowie niepodległej Polski</vt:lpstr>
      <vt:lpstr>11 listopada  Dzień Niepodległości Cz.3 </vt:lpstr>
      <vt:lpstr>Ojcowie niepodległej Polski</vt:lpstr>
      <vt:lpstr>Symbole narodowe związane z 11 listopada</vt:lpstr>
      <vt:lpstr>Najpiękniejsze wiersze związane z 11 listopada</vt:lpstr>
      <vt:lpstr>Najpiękniejsze wiersze związane z 11 listopada</vt:lpstr>
      <vt:lpstr>Najpiękniejsze pieśni związane z 11 listopada</vt:lpstr>
      <vt:lpstr>Podsumowanie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listopada  Dzień Niepodległości </dc:title>
  <dc:creator>Korycka Joanna jk62728</dc:creator>
  <cp:lastModifiedBy>Korycka Joanna jk62728</cp:lastModifiedBy>
  <cp:revision>10</cp:revision>
  <dcterms:created xsi:type="dcterms:W3CDTF">2020-11-07T16:36:50Z</dcterms:created>
  <dcterms:modified xsi:type="dcterms:W3CDTF">2020-11-08T09:25:16Z</dcterms:modified>
</cp:coreProperties>
</file>