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5" r:id="rId5"/>
    <p:sldId id="267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AD4"/>
    <a:srgbClr val="2F83A0"/>
    <a:srgbClr val="0060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B64255-6E4D-45E5-B399-EFBDDC784CA5}" type="datetimeFigureOut">
              <a:rPr lang="pl-PL" smtClean="0"/>
              <a:pPr/>
              <a:t>2020-05-07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BA07B4-5848-46D2-962D-A495BFCA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Feliet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Lista_laureat%C3%B3w_Nagrody_Nobla_zwi%C4%85zanych_z_Polsk%C4%85" TargetMode="External"/><Relationship Id="rId2" Type="http://schemas.openxmlformats.org/officeDocument/2006/relationships/hyperlink" Target="http://www.wikipedia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lszczyzna.pl/polscy-noblisci-w-dziedzinie-literatury/" TargetMode="External"/><Relationship Id="rId4" Type="http://schemas.openxmlformats.org/officeDocument/2006/relationships/hyperlink" Target="https://www.rmf24.pl/raporty/raport-tokarczuk-z-literackim-noblem/fakty/news-polscy-laureaci-literackiej-nagrody-nobla-sienkiewicz-reymon,nId,33612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643446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rgbClr val="00B0F0"/>
                </a:solidFill>
                <a:effectLst/>
                <a:latin typeface="+mn-lt"/>
              </a:rPr>
              <a:t>POLSCY NOBLIŚCI LITERACCY </a:t>
            </a:r>
            <a:endParaRPr lang="pl-PL" sz="4000" dirty="0">
              <a:solidFill>
                <a:srgbClr val="00B0F0"/>
              </a:solidFill>
              <a:effectLst/>
              <a:latin typeface="+mn-lt"/>
            </a:endParaRPr>
          </a:p>
        </p:txBody>
      </p:sp>
      <p:pic>
        <p:nvPicPr>
          <p:cNvPr id="1026" name="Picture 2" descr="C:\Users\XXX\AppData\Local\Microsoft\Windows\Temporary Internet Files\Content.IE5\ME7VWAB8\DHDJW[1].jpg"/>
          <p:cNvPicPr>
            <a:picLocks noChangeAspect="1" noChangeArrowheads="1"/>
          </p:cNvPicPr>
          <p:nvPr/>
        </p:nvPicPr>
        <p:blipFill>
          <a:blip r:embed="rId2"/>
          <a:srcRect l="4167" t="4167" r="4166" b="4166"/>
          <a:stretch>
            <a:fillRect/>
          </a:stretch>
        </p:blipFill>
        <p:spPr bwMode="auto">
          <a:xfrm>
            <a:off x="3428992" y="1357298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Nagroda Nobla </a:t>
            </a:r>
            <a:r>
              <a:rPr lang="pl-PL" sz="2400" dirty="0" smtClean="0"/>
              <a:t>– to szczególne wyróżnienie przyznawane za wybitne osiągnięcia naukowe, </a:t>
            </a:r>
            <a:br>
              <a:rPr lang="pl-PL" sz="2400" dirty="0" smtClean="0"/>
            </a:br>
            <a:r>
              <a:rPr lang="pl-PL" sz="2400" dirty="0" smtClean="0"/>
              <a:t>literackie lub zasługi dla społeczeństw i ludzkości. </a:t>
            </a:r>
          </a:p>
          <a:p>
            <a:r>
              <a:rPr lang="pl-PL" sz="2400" dirty="0" smtClean="0"/>
              <a:t>Fundatorem nagrody był  szwedzki przemysłowiec </a:t>
            </a:r>
            <a:br>
              <a:rPr lang="pl-PL" sz="2400" dirty="0" smtClean="0"/>
            </a:br>
            <a:r>
              <a:rPr lang="pl-PL" sz="2400" dirty="0" smtClean="0"/>
              <a:t>i wynalazca dynamitu -  Alfred Nobel.  </a:t>
            </a:r>
          </a:p>
          <a:p>
            <a:r>
              <a:rPr lang="pl-PL" sz="2400" dirty="0" smtClean="0"/>
              <a:t>Pierwsza uroczystość wręczenia tej nagrody odbyła </a:t>
            </a:r>
            <a:br>
              <a:rPr lang="pl-PL" sz="2400" dirty="0" smtClean="0"/>
            </a:br>
            <a:r>
              <a:rPr lang="pl-PL" sz="2400" dirty="0" smtClean="0"/>
              <a:t>się w Królewskiej Akademii Muzycznej</a:t>
            </a:r>
            <a:r>
              <a:rPr lang="pl-PL" sz="2400" dirty="0"/>
              <a:t> </a:t>
            </a:r>
            <a:r>
              <a:rPr lang="pl-PL" sz="2400" dirty="0" smtClean="0"/>
              <a:t> w Sztokholmie </a:t>
            </a:r>
            <a:br>
              <a:rPr lang="pl-PL" sz="2400" dirty="0" smtClean="0"/>
            </a:br>
            <a:r>
              <a:rPr lang="pl-PL" sz="2400" dirty="0" smtClean="0"/>
              <a:t>w 1901. </a:t>
            </a:r>
          </a:p>
          <a:p>
            <a:r>
              <a:rPr lang="pl-PL" sz="2400" dirty="0" smtClean="0"/>
              <a:t>Od 1902 nagrody są wręczane przez króla Szwecji.  Uroczystość odbywa się zawsze 10 grudnia.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Henryk Sienkiewicz – 1846 -1916  </a:t>
            </a:r>
            <a:endParaRPr lang="pl-PL" sz="36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" name="Symbol zastępczy zawartości 4" descr="330px-Henryk_Sienkiewicz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3550197" cy="4249479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400" b="1" dirty="0" smtClean="0"/>
              <a:t>Henryk Adam Aleksander Pius Sienkiewicz </a:t>
            </a:r>
          </a:p>
          <a:p>
            <a:pPr algn="ctr">
              <a:buNone/>
            </a:pPr>
            <a:r>
              <a:rPr lang="pl-PL" sz="2400" dirty="0" smtClean="0"/>
              <a:t> polski nowelista powieściopisarz i publicysta. </a:t>
            </a:r>
            <a:br>
              <a:rPr lang="pl-PL" sz="2400" dirty="0" smtClean="0"/>
            </a:br>
            <a:r>
              <a:rPr lang="pl-PL" sz="2400" dirty="0" smtClean="0"/>
              <a:t>W 1905 r. otrzymał Nagrodę Nobla w dziedzinie literatury. </a:t>
            </a:r>
            <a:br>
              <a:rPr lang="pl-PL" sz="2400" dirty="0" smtClean="0"/>
            </a:br>
            <a:r>
              <a:rPr lang="pl-PL" sz="2400" dirty="0" smtClean="0"/>
              <a:t>Uhonorowany </a:t>
            </a:r>
            <a:r>
              <a:rPr lang="pl-PL" sz="2400" dirty="0"/>
              <a:t>został za "wybitne osiągnięcia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dziedzinie </a:t>
            </a:r>
            <a:r>
              <a:rPr lang="pl-PL" sz="2400" dirty="0" smtClean="0"/>
              <a:t>eposu</a:t>
            </a:r>
            <a:r>
              <a:rPr lang="pl-PL" sz="2400" dirty="0"/>
              <a:t> 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rzadko </a:t>
            </a:r>
            <a:r>
              <a:rPr lang="pl-PL" sz="2400" dirty="0"/>
              <a:t>spotykany geniusz, który wcielił </a:t>
            </a:r>
            <a:r>
              <a:rPr lang="pl-PL" sz="2400" dirty="0" smtClean="0"/>
              <a:t>w </a:t>
            </a:r>
            <a:r>
              <a:rPr lang="pl-PL" sz="2400" dirty="0"/>
              <a:t>siebie ducha narodu".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Władysław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Reymont 1867-1925 </a:t>
            </a:r>
            <a:endParaRPr lang="pl-PL" sz="36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" name="Symbol zastępczy zawartości 4" descr="249px-Władysław_Reymon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714776" cy="4773435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1428736"/>
            <a:ext cx="4357718" cy="4697427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pl-PL" dirty="0" smtClean="0"/>
              <a:t> </a:t>
            </a:r>
            <a:r>
              <a:rPr lang="pl-PL" sz="2400" b="1" dirty="0" smtClean="0"/>
              <a:t>Władysław Stanisław Reymont </a:t>
            </a: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dirty="0" smtClean="0"/>
              <a:t>polski pisarz, prozaik </a:t>
            </a:r>
            <a:br>
              <a:rPr lang="pl-PL" sz="2400" dirty="0" smtClean="0"/>
            </a:br>
            <a:r>
              <a:rPr lang="pl-PL" sz="2400" dirty="0" smtClean="0"/>
              <a:t>i nowelista. 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W 1924r. został laureatem Nagrody Nobla </a:t>
            </a:r>
            <a:br>
              <a:rPr lang="pl-PL" sz="2400" dirty="0" smtClean="0"/>
            </a:br>
            <a:r>
              <a:rPr lang="pl-PL" sz="2400" dirty="0" smtClean="0"/>
              <a:t>w dziedzinie literatury. </a:t>
            </a:r>
            <a:r>
              <a:rPr lang="pl-PL" sz="2400" dirty="0"/>
              <a:t>W</a:t>
            </a:r>
            <a:r>
              <a:rPr lang="pl-PL" sz="2400" dirty="0" smtClean="0"/>
              <a:t>yróżnienie dostał</a:t>
            </a:r>
            <a:r>
              <a:rPr lang="pl-PL" sz="2400" dirty="0"/>
              <a:t> </a:t>
            </a:r>
            <a:r>
              <a:rPr lang="pl-PL" sz="2400" dirty="0" smtClean="0"/>
              <a:t>za czterotomową powieść -  ,,Chłopi’’.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Czesław Miłosz 1911- 2004</a:t>
            </a:r>
            <a:endParaRPr lang="pl-PL" sz="36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9" name="Symbol zastępczy zawartości 8" descr="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571899" cy="5027117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71934" y="1428736"/>
            <a:ext cx="4614866" cy="5000660"/>
          </a:xfrm>
        </p:spPr>
        <p:txBody>
          <a:bodyPr anchor="t" anchorCtr="1"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      Czesław Miłosz </a:t>
            </a:r>
            <a:br>
              <a:rPr lang="pl-PL" b="1" dirty="0" smtClean="0"/>
            </a:br>
            <a:r>
              <a:rPr lang="pl-PL" dirty="0" smtClean="0"/>
              <a:t>polski poeta, prozaik, eseista, historyk literatury, tłumacz, dyplomata. </a:t>
            </a:r>
          </a:p>
          <a:p>
            <a:pPr algn="ctr">
              <a:buNone/>
            </a:pPr>
            <a:r>
              <a:rPr lang="pl-PL" dirty="0" smtClean="0"/>
              <a:t>      W </a:t>
            </a:r>
            <a:r>
              <a:rPr lang="pl-PL" dirty="0"/>
              <a:t>1980 </a:t>
            </a:r>
            <a:r>
              <a:rPr lang="pl-PL"/>
              <a:t>roku </a:t>
            </a:r>
            <a:r>
              <a:rPr lang="pl-PL" smtClean="0"/>
              <a:t>otrzymał </a:t>
            </a:r>
            <a:r>
              <a:rPr lang="pl-PL" dirty="0" smtClean="0"/>
              <a:t>Nagrodę Nobla. </a:t>
            </a:r>
          </a:p>
          <a:p>
            <a:pPr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uzasadnieniu jury napisano, że polski poeta dostał nagrodę za "bezkompromisową wnikliwość w ujawnianiu zagrożenia człowieka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świecie pełnym gwałtownych konfliktów</a:t>
            </a:r>
            <a:r>
              <a:rPr lang="pl-PL" b="1" dirty="0" smtClean="0"/>
              <a:t>".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Wisława Szymborska 1923-2012 </a:t>
            </a:r>
            <a:endParaRPr lang="pl-PL" sz="36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" name="Symbol zastępczy zawartości 4" descr="Wisława_Szymborska_2009.10.23_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3357586" cy="471490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43372" y="1357298"/>
            <a:ext cx="4543428" cy="476886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    Wisława Szymborska </a:t>
            </a:r>
          </a:p>
          <a:p>
            <a:pPr algn="ctr">
              <a:buNone/>
            </a:pPr>
            <a:r>
              <a:rPr lang="pl-PL" dirty="0" smtClean="0"/>
              <a:t>polska poetka, eseistka, krytyczka, tłumaczka, felietonistka. </a:t>
            </a:r>
          </a:p>
          <a:p>
            <a:pPr algn="ctr">
              <a:buNone/>
            </a:pPr>
            <a:endParaRPr lang="pl-PL" dirty="0" smtClean="0">
              <a:hlinkClick r:id="rId3" tooltip="Felieton"/>
            </a:endParaRPr>
          </a:p>
          <a:p>
            <a:pPr algn="ctr">
              <a:buNone/>
            </a:pPr>
            <a:r>
              <a:rPr lang="pl-PL" dirty="0"/>
              <a:t> </a:t>
            </a:r>
            <a:r>
              <a:rPr lang="pl-PL" dirty="0" smtClean="0"/>
              <a:t>    W </a:t>
            </a:r>
            <a:r>
              <a:rPr lang="pl-PL" dirty="0"/>
              <a:t>1996 </a:t>
            </a:r>
            <a:r>
              <a:rPr lang="pl-PL" dirty="0" smtClean="0"/>
              <a:t>otrzymała literacką </a:t>
            </a:r>
            <a:r>
              <a:rPr lang="pl-PL" dirty="0"/>
              <a:t>Nagrodę Nobla </a:t>
            </a:r>
            <a:r>
              <a:rPr lang="pl-PL" dirty="0" smtClean="0"/>
              <a:t>"</a:t>
            </a:r>
            <a:r>
              <a:rPr lang="pl-PL" dirty="0" smtClean="0"/>
              <a:t>za </a:t>
            </a:r>
            <a:r>
              <a:rPr lang="pl-PL" dirty="0"/>
              <a:t>poezję, która </a:t>
            </a:r>
            <a:r>
              <a:rPr lang="pl-PL" dirty="0" smtClean="0"/>
              <a:t>z </a:t>
            </a:r>
            <a:r>
              <a:rPr lang="pl-PL" dirty="0"/>
              <a:t>ironiczną precyzją pozwala historycznemu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biologicznemu kontekstowi ukazać się we fragmentach ludzkiej </a:t>
            </a:r>
            <a:r>
              <a:rPr lang="pl-PL" dirty="0" smtClean="0"/>
              <a:t>rzeczywistości”.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Olga Tokarczuk ur. </a:t>
            </a:r>
            <a:r>
              <a:rPr lang="pl-PL" sz="3600" dirty="0">
                <a:solidFill>
                  <a:srgbClr val="00B0F0"/>
                </a:solidFill>
                <a:latin typeface="+mn-lt"/>
              </a:rPr>
              <a:t>w</a:t>
            </a:r>
            <a:r>
              <a:rPr lang="pl-PL" sz="3600" dirty="0" smtClean="0">
                <a:solidFill>
                  <a:srgbClr val="00B0F0"/>
                </a:solidFill>
                <a:latin typeface="+mn-lt"/>
              </a:rPr>
              <a:t> 1 962r. </a:t>
            </a:r>
            <a:endParaRPr lang="pl-PL" sz="36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 descr="C:\Users\XXX\Desktop\BIBLIOTEKA\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270806" cy="4525963"/>
          </a:xfrm>
          <a:prstGeom prst="rect">
            <a:avLst/>
          </a:prstGeom>
          <a:noFill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857620" y="1357298"/>
            <a:ext cx="4500594" cy="5000660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pl-PL" sz="4400" dirty="0" smtClean="0"/>
              <a:t>    </a:t>
            </a:r>
            <a:r>
              <a:rPr lang="pl-PL" sz="3400" dirty="0"/>
              <a:t/>
            </a:r>
            <a:br>
              <a:rPr lang="pl-PL" sz="3400" dirty="0"/>
            </a:br>
            <a:r>
              <a:rPr lang="pl-PL" sz="3800" dirty="0" smtClean="0"/>
              <a:t>Olga </a:t>
            </a:r>
            <a:r>
              <a:rPr lang="pl-PL" sz="3800" dirty="0" err="1" smtClean="0"/>
              <a:t>Nawoja</a:t>
            </a:r>
            <a:r>
              <a:rPr lang="pl-PL" sz="3800" dirty="0" smtClean="0"/>
              <a:t> Tokarczuk</a:t>
            </a:r>
            <a:r>
              <a:rPr lang="pl-PL" sz="3800" baseline="30000" dirty="0" smtClean="0"/>
              <a:t> </a:t>
            </a:r>
            <a:r>
              <a:rPr lang="pl-PL" sz="3800" dirty="0" smtClean="0"/>
              <a:t> polska pisarka, eseistka poetka i autorka scenariuszy. </a:t>
            </a:r>
            <a:br>
              <a:rPr lang="pl-PL" sz="3800" dirty="0" smtClean="0"/>
            </a:br>
            <a:r>
              <a:rPr lang="pl-PL" sz="3800" dirty="0" smtClean="0"/>
              <a:t>Laureatka Nagrody Nobla </a:t>
            </a:r>
            <a:br>
              <a:rPr lang="pl-PL" sz="3800" dirty="0" smtClean="0"/>
            </a:br>
            <a:r>
              <a:rPr lang="pl-PL" sz="3800" dirty="0" smtClean="0"/>
              <a:t>w dziedzinie literatury za rok 2018. </a:t>
            </a:r>
            <a:br>
              <a:rPr lang="pl-PL" sz="3800" dirty="0" smtClean="0"/>
            </a:br>
            <a:r>
              <a:rPr lang="pl-PL" sz="3800" dirty="0" smtClean="0"/>
              <a:t>Szwedzka Akademia </a:t>
            </a:r>
            <a:r>
              <a:rPr lang="pl-PL" sz="3800" dirty="0"/>
              <a:t>doceniła jej twórczość "za wyobraźnię narracyjną, która </a:t>
            </a:r>
            <a:r>
              <a:rPr lang="pl-PL" sz="3800" dirty="0" smtClean="0"/>
              <a:t>z </a:t>
            </a:r>
            <a:r>
              <a:rPr lang="pl-PL" sz="3800" dirty="0"/>
              <a:t>encyklopedyczną pasją prezentuje przekraczanie granic jako formę życia</a:t>
            </a:r>
            <a:r>
              <a:rPr lang="pl-PL" sz="3800" dirty="0" smtClean="0"/>
              <a:t>" .</a:t>
            </a:r>
            <a:endParaRPr lang="pl-PL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00B0F0"/>
                </a:solidFill>
                <a:latin typeface="+mn-lt"/>
              </a:rPr>
              <a:t>Źródła</a:t>
            </a:r>
            <a:endParaRPr lang="pl-PL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043890" cy="5286412"/>
          </a:xfrm>
        </p:spPr>
        <p:txBody>
          <a:bodyPr>
            <a:normAutofit/>
          </a:bodyPr>
          <a:lstStyle/>
          <a:p>
            <a:r>
              <a:rPr lang="pl-PL" sz="2000" dirty="0" err="1" smtClean="0">
                <a:solidFill>
                  <a:srgbClr val="00B0F0"/>
                </a:solidFill>
                <a:hlinkClick r:id="rId2"/>
              </a:rPr>
              <a:t>www.wikipedia.pl</a:t>
            </a:r>
            <a:endParaRPr lang="pl-PL" sz="2000" dirty="0" smtClean="0">
              <a:solidFill>
                <a:srgbClr val="00B0F0"/>
              </a:solidFill>
            </a:endParaRPr>
          </a:p>
          <a:p>
            <a:r>
              <a:rPr lang="pl-PL" sz="2000" dirty="0" smtClean="0">
                <a:solidFill>
                  <a:srgbClr val="00B0F0"/>
                </a:solidFill>
                <a:hlinkClick r:id="rId3"/>
              </a:rPr>
              <a:t>https://pl.wikipedia.org/wiki/Lista_laureat%C3%B3w_Nagrody_Nobla_zwi%C4%85zanych_z_Polsk%C4%85</a:t>
            </a:r>
            <a:endParaRPr lang="pl-PL" sz="2000" dirty="0" smtClean="0">
              <a:solidFill>
                <a:srgbClr val="00B0F0"/>
              </a:solidFill>
            </a:endParaRPr>
          </a:p>
          <a:p>
            <a:r>
              <a:rPr lang="pl-PL" sz="2000" dirty="0" smtClean="0">
                <a:solidFill>
                  <a:srgbClr val="00B0F0"/>
                </a:solidFill>
                <a:hlinkClick r:id="rId4"/>
              </a:rPr>
              <a:t>https://www.rmf24.pl/raporty/</a:t>
            </a:r>
            <a:r>
              <a:rPr lang="pl-PL" sz="2000" dirty="0" err="1" smtClean="0">
                <a:solidFill>
                  <a:srgbClr val="00B0F0"/>
                </a:solidFill>
                <a:hlinkClick r:id="rId4"/>
              </a:rPr>
              <a:t>raport-tokarczuk-z-literackim-noblem</a:t>
            </a:r>
            <a:r>
              <a:rPr lang="pl-PL" sz="2000" dirty="0" smtClean="0">
                <a:solidFill>
                  <a:srgbClr val="00B0F0"/>
                </a:solidFill>
                <a:hlinkClick r:id="rId4"/>
              </a:rPr>
              <a:t>/fakty/news-polscy-laureaci-literackiej-nagrody-nobla-sienkiewicz-reymon,nId,3361217</a:t>
            </a:r>
            <a:endParaRPr lang="pl-PL" sz="2000" dirty="0" smtClean="0">
              <a:solidFill>
                <a:srgbClr val="00B0F0"/>
              </a:solidFill>
            </a:endParaRPr>
          </a:p>
          <a:p>
            <a:r>
              <a:rPr lang="pl-PL" sz="2000" dirty="0" smtClean="0">
                <a:solidFill>
                  <a:srgbClr val="00B0F0"/>
                </a:solidFill>
                <a:hlinkClick r:id="rId5"/>
              </a:rPr>
              <a:t>https://polszczyzna.pl/polscy-noblisci-w-dziedzinie-literatury/</a:t>
            </a:r>
            <a:endParaRPr lang="pl-PL" sz="2000" dirty="0" smtClean="0">
              <a:solidFill>
                <a:srgbClr val="00B0F0"/>
              </a:solidFill>
            </a:endParaRPr>
          </a:p>
          <a:p>
            <a:r>
              <a:rPr lang="pl-PL" sz="2000" dirty="0" smtClean="0"/>
              <a:t>Grafika Google</a:t>
            </a:r>
          </a:p>
          <a:p>
            <a:endParaRPr lang="pl-PL" sz="2400" dirty="0" smtClean="0"/>
          </a:p>
          <a:p>
            <a:pPr algn="r">
              <a:buNone/>
            </a:pPr>
            <a:endParaRPr lang="pl-PL" sz="1800" dirty="0" smtClean="0"/>
          </a:p>
          <a:p>
            <a:pPr algn="r">
              <a:buNone/>
            </a:pPr>
            <a:endParaRPr lang="pl-PL" sz="1800" dirty="0" smtClean="0"/>
          </a:p>
          <a:p>
            <a:pPr algn="r">
              <a:buNone/>
            </a:pPr>
            <a:endParaRPr lang="pl-PL" sz="1800" dirty="0" smtClean="0"/>
          </a:p>
          <a:p>
            <a:pPr algn="r">
              <a:buNone/>
            </a:pPr>
            <a:endParaRPr lang="pl-PL" sz="1800" dirty="0" smtClean="0"/>
          </a:p>
          <a:p>
            <a:pPr algn="r">
              <a:buNone/>
            </a:pPr>
            <a:endParaRPr lang="pl-PL" sz="1800" dirty="0" smtClean="0"/>
          </a:p>
          <a:p>
            <a:pPr algn="r">
              <a:buNone/>
            </a:pPr>
            <a:r>
              <a:rPr lang="pl-PL" sz="1800" dirty="0" smtClean="0"/>
              <a:t>Agnieszka </a:t>
            </a:r>
            <a:r>
              <a:rPr lang="pl-PL" sz="1800" dirty="0" err="1" smtClean="0"/>
              <a:t>Kośka</a:t>
            </a:r>
            <a:r>
              <a:rPr lang="pl-PL" sz="1800" dirty="0" smtClean="0"/>
              <a:t>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</TotalTime>
  <Words>106</Words>
  <Application>Microsoft Office PowerPoint</Application>
  <PresentationFormat>Pokaz na ekranie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Techniczny</vt:lpstr>
      <vt:lpstr>POLSCY NOBLIŚCI LITERACCY </vt:lpstr>
      <vt:lpstr>Slajd 2</vt:lpstr>
      <vt:lpstr>Henryk Sienkiewicz – 1846 -1916  </vt:lpstr>
      <vt:lpstr>Władysław Reymont 1867-1925 </vt:lpstr>
      <vt:lpstr>Czesław Miłosz 1911- 2004</vt:lpstr>
      <vt:lpstr>Wisława Szymborska 1923-2012 </vt:lpstr>
      <vt:lpstr>Olga Tokarczuk ur. w 1 962r. </vt:lpstr>
      <vt:lpstr>Źródła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Polscy nobliści literaccy</dc:title>
  <dc:creator>XXX</dc:creator>
  <cp:lastModifiedBy>XXX</cp:lastModifiedBy>
  <cp:revision>15</cp:revision>
  <dcterms:created xsi:type="dcterms:W3CDTF">2020-05-05T16:37:56Z</dcterms:created>
  <dcterms:modified xsi:type="dcterms:W3CDTF">2020-05-07T05:33:31Z</dcterms:modified>
</cp:coreProperties>
</file>