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876" r:id="rId1"/>
  </p:sldMasterIdLst>
  <p:sldIdLst>
    <p:sldId id="256" r:id="rId2"/>
    <p:sldId id="257" r:id="rId3"/>
    <p:sldId id="264" r:id="rId4"/>
    <p:sldId id="265" r:id="rId5"/>
    <p:sldId id="262" r:id="rId6"/>
    <p:sldId id="259" r:id="rId7"/>
    <p:sldId id="260" r:id="rId8"/>
    <p:sldId id="268" r:id="rId9"/>
    <p:sldId id="261" r:id="rId10"/>
    <p:sldId id="267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7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A1Ik78sb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21internet.pl/" TargetMode="External"/><Relationship Id="rId2" Type="http://schemas.openxmlformats.org/officeDocument/2006/relationships/hyperlink" Target="https://sieciaki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-1rkVflms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XPJgcbc1zQ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Sb4xcjeF0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J4ePAIj8JI" TargetMode="External"/><Relationship Id="rId2" Type="http://schemas.openxmlformats.org/officeDocument/2006/relationships/hyperlink" Target="https://www.youtube.com/watch?v=GuMrFRsHw-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1vmXecwjf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Bezpiecznie w sieci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31316" y="4134118"/>
            <a:ext cx="9001462" cy="109470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Czyli jak poprawnie korzystać z Internetu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6212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3644" y="1828800"/>
            <a:ext cx="10006886" cy="4521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Nigdy nie umieszczaj nielegalnych informacji. </a:t>
            </a:r>
          </a:p>
          <a:p>
            <a:pPr marL="0" indent="0">
              <a:buNone/>
            </a:pPr>
            <a:r>
              <a:rPr lang="pl-PL" dirty="0"/>
              <a:t>Jeżeli posługujesz się materiałami udostępnionymi w  </a:t>
            </a:r>
            <a:r>
              <a:rPr lang="pl-PL" dirty="0" smtClean="0"/>
              <a:t>Internecie</a:t>
            </a:r>
            <a:r>
              <a:rPr lang="pl-PL" dirty="0"/>
              <a:t>, zawsze podawaj źródło ich pochodzenia – szanuj prawa </a:t>
            </a:r>
            <a:r>
              <a:rPr lang="pl-PL" dirty="0" smtClean="0"/>
              <a:t>autorskie.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Traktuj innych tak, jak Ty chcesz być traktowany.</a:t>
            </a:r>
          </a:p>
          <a:p>
            <a:pPr marL="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/>
              <a:t>Posłuchaj rad </a:t>
            </a:r>
            <a:r>
              <a:rPr lang="pl-PL" dirty="0" err="1" smtClean="0"/>
              <a:t>Sieciaków</a:t>
            </a:r>
            <a:r>
              <a:rPr lang="pl-PL" dirty="0" smtClean="0"/>
              <a:t> – obejrzyj film - 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Rady </a:t>
            </a:r>
            <a:r>
              <a:rPr lang="pl-PL" dirty="0" err="1" smtClean="0">
                <a:solidFill>
                  <a:srgbClr val="FF0000"/>
                </a:solidFill>
                <a:hlinkClick r:id="rId2"/>
              </a:rPr>
              <a:t>Sieciaków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 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31529"/>
          </a:xfrm>
        </p:spPr>
        <p:txBody>
          <a:bodyPr>
            <a:normAutofit/>
          </a:bodyPr>
          <a:lstStyle/>
          <a:p>
            <a:pPr algn="ctr"/>
            <a:r>
              <a:rPr lang="pl-PL" sz="4600" b="1" dirty="0" smtClean="0"/>
              <a:t>Mów </a:t>
            </a:r>
            <a:r>
              <a:rPr lang="pl-PL" sz="4600" b="1" dirty="0"/>
              <a:t>jeśli coś jest nie tak</a:t>
            </a:r>
            <a:r>
              <a:rPr lang="pl-PL" sz="4600" b="1" dirty="0" smtClean="0"/>
              <a:t>.</a:t>
            </a:r>
            <a:endParaRPr lang="pl-PL" sz="4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4704" y="1635617"/>
            <a:ext cx="10097037" cy="4713667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l-PL" sz="2400" dirty="0" smtClean="0"/>
              <a:t>W </a:t>
            </a:r>
            <a:r>
              <a:rPr lang="pl-PL" sz="2400" dirty="0"/>
              <a:t>sytuacji kiedy ktoś lub coś Cię </a:t>
            </a:r>
            <a:r>
              <a:rPr lang="pl-PL" sz="2400" dirty="0" smtClean="0"/>
              <a:t>zaniepokoi</a:t>
            </a:r>
            <a:r>
              <a:rPr lang="pl-PL" sz="2400" dirty="0"/>
              <a:t> </a:t>
            </a:r>
            <a:r>
              <a:rPr lang="pl-PL" sz="2400" dirty="0" smtClean="0"/>
              <a:t>powiedz 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 o tym rodzicom lub innej zaufanej osobie np. nauczycielowi.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 smtClean="0"/>
              <a:t>Możesz także skontaktować </a:t>
            </a:r>
            <a:r>
              <a:rPr lang="pl-PL" sz="2400" dirty="0"/>
              <a:t>się z </a:t>
            </a:r>
            <a:r>
              <a:rPr lang="pl-PL" sz="2400" dirty="0" smtClean="0"/>
              <a:t>Telefonem </a:t>
            </a:r>
            <a:r>
              <a:rPr lang="pl-PL" sz="2400" dirty="0"/>
              <a:t>Zaufania dla Dzieci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Młodzieży, </a:t>
            </a:r>
            <a:r>
              <a:rPr lang="pl-PL" sz="2400" dirty="0" smtClean="0"/>
              <a:t>dzwoniąc </a:t>
            </a:r>
            <a:r>
              <a:rPr lang="pl-PL" sz="2400" dirty="0"/>
              <a:t>pod bezpłatny numer </a:t>
            </a:r>
            <a:r>
              <a:rPr lang="pl-PL" sz="2400" dirty="0" smtClean="0"/>
              <a:t> 116 111.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l-PL" sz="2400" dirty="0" smtClean="0"/>
              <a:t>Pomoc uzyskasz dzwoniąc na Helpline.org.pl pod numer 800 100 100. Jest </a:t>
            </a:r>
            <a:r>
              <a:rPr lang="pl-PL" sz="2400" dirty="0"/>
              <a:t>to </a:t>
            </a:r>
            <a:r>
              <a:rPr lang="pl-PL" sz="2400" dirty="0" smtClean="0"/>
              <a:t>projekt </a:t>
            </a:r>
            <a:r>
              <a:rPr lang="pl-PL" sz="2400" dirty="0"/>
              <a:t>Fundacji Dzieci Niczyje i Fundacji Orange, współfinansowanym przez Komisję </a:t>
            </a:r>
            <a:r>
              <a:rPr lang="pl-PL" sz="2400" dirty="0" smtClean="0"/>
              <a:t>Europejską. Celem jest niesienie </a:t>
            </a:r>
            <a:r>
              <a:rPr lang="pl-PL" sz="2400" dirty="0"/>
              <a:t>pomocy dzieciom i młodzieży w sytuacjach zagrożenia bezpieczeństwa podczas korzystania z nowych technologii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Pamiętaj – nie jesteś sam. Możesz liczyć na pomoc ! 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78109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b="1" dirty="0" smtClean="0"/>
              <a:t>Źródła</a:t>
            </a:r>
            <a:r>
              <a:rPr lang="pl-PL" b="1" dirty="0" smtClean="0"/>
              <a:t>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35480"/>
            <a:ext cx="10668000" cy="4389120"/>
          </a:xfrm>
        </p:spPr>
        <p:txBody>
          <a:bodyPr/>
          <a:lstStyle/>
          <a:p>
            <a:pPr marL="0" indent="0">
              <a:buNone/>
            </a:pPr>
            <a:r>
              <a:rPr lang="pl-PL" b="1" u="sng" dirty="0" smtClean="0">
                <a:hlinkClick r:id="rId2"/>
              </a:rPr>
              <a:t>Strony internetowe:</a:t>
            </a:r>
          </a:p>
          <a:p>
            <a:pPr marL="0" indent="0">
              <a:buNone/>
            </a:pPr>
            <a:endParaRPr lang="pl-PL" b="1" u="sng" dirty="0" smtClean="0">
              <a:hlinkClick r:id="rId2"/>
            </a:endParaRP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://sieciaki.pl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</a:t>
            </a:r>
            <a:r>
              <a:rPr lang="pl-PL" dirty="0">
                <a:hlinkClick r:id="rId3"/>
              </a:rPr>
              <a:t>://www.321internet.pl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Grafika Google.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6875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/>
              <a:t>Chroń swoją prywatność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580" y="2073500"/>
            <a:ext cx="10302045" cy="3878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Nigdy nie podaj swoich danych osobowych – chroń swoją prywatność:</a:t>
            </a:r>
          </a:p>
          <a:p>
            <a:pPr marL="365760" lvl="1" indent="0"/>
            <a:r>
              <a:rPr lang="pl-PL" dirty="0" smtClean="0"/>
              <a:t>  posługuj </a:t>
            </a:r>
            <a:r>
              <a:rPr lang="pl-PL" dirty="0"/>
              <a:t>się </a:t>
            </a:r>
            <a:r>
              <a:rPr lang="pl-PL" dirty="0" smtClean="0"/>
              <a:t>Nickiem, </a:t>
            </a:r>
          </a:p>
          <a:p>
            <a:pPr marL="365760" lvl="1" indent="0"/>
            <a:r>
              <a:rPr lang="pl-PL" dirty="0" smtClean="0"/>
              <a:t>  chroń </a:t>
            </a:r>
            <a:r>
              <a:rPr lang="pl-PL" dirty="0"/>
              <a:t>swoje – imię </a:t>
            </a:r>
            <a:r>
              <a:rPr lang="pl-PL" dirty="0" smtClean="0"/>
              <a:t>i  nazwisko,</a:t>
            </a:r>
          </a:p>
          <a:p>
            <a:pPr marL="365760" lvl="1" indent="0"/>
            <a:r>
              <a:rPr lang="pl-PL" dirty="0" smtClean="0"/>
              <a:t>  numer telefonu,</a:t>
            </a:r>
          </a:p>
          <a:p>
            <a:pPr marL="365760" lvl="1" indent="0"/>
            <a:r>
              <a:rPr lang="pl-PL" dirty="0" smtClean="0"/>
              <a:t>  adres.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Twoje  hasło  </a:t>
            </a:r>
            <a:r>
              <a:rPr lang="pl-PL" dirty="0">
                <a:solidFill>
                  <a:srgbClr val="FF0000"/>
                </a:solidFill>
              </a:rPr>
              <a:t>to Twoja tajemnica. </a:t>
            </a:r>
            <a:r>
              <a:rPr lang="pl-PL" dirty="0" smtClean="0">
                <a:solidFill>
                  <a:srgbClr val="FF0000"/>
                </a:solidFill>
              </a:rPr>
              <a:t>Strzeż go i twórz 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t</a:t>
            </a:r>
            <a:r>
              <a:rPr lang="pl-PL" dirty="0" smtClean="0">
                <a:solidFill>
                  <a:srgbClr val="FF0000"/>
                </a:solidFill>
              </a:rPr>
              <a:t>akie hasła aby były trudne do odgadnięcia.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Nigdy nie podawaj go obcym – to twój sekret!!!</a:t>
            </a:r>
          </a:p>
          <a:p>
            <a:pPr marL="457200" indent="-457200">
              <a:buFont typeface="+mj-lt"/>
              <a:buAutoNum type="arabicParenR"/>
            </a:pPr>
            <a:endParaRPr lang="pl-PL" dirty="0"/>
          </a:p>
        </p:txBody>
      </p:sp>
      <p:pic>
        <p:nvPicPr>
          <p:cNvPr id="2050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1243" y="3463077"/>
            <a:ext cx="2249967" cy="24891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37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3492" y="1449238"/>
            <a:ext cx="9375821" cy="437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Jeśli rejestrujesz się na jakiejś stronie/platformie, </a:t>
            </a:r>
            <a:r>
              <a:rPr lang="pl-PL" dirty="0"/>
              <a:t>gdzie należy wpisać </a:t>
            </a:r>
            <a:r>
              <a:rPr lang="pl-PL" dirty="0" smtClean="0"/>
              <a:t>swoje dane </a:t>
            </a:r>
            <a:r>
              <a:rPr lang="pl-PL" dirty="0"/>
              <a:t>osobowe </a:t>
            </a:r>
            <a:r>
              <a:rPr lang="pl-PL" dirty="0" smtClean="0"/>
              <a:t>uzgodnij to </a:t>
            </a:r>
            <a:r>
              <a:rPr lang="pl-PL" dirty="0"/>
              <a:t>z rodzicami.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Umieszczanie </a:t>
            </a:r>
            <a:r>
              <a:rPr lang="pl-PL" dirty="0">
                <a:solidFill>
                  <a:srgbClr val="FF0000"/>
                </a:solidFill>
              </a:rPr>
              <a:t>danych osobowych w sieci jest niebezpieczne, warto więc, aby to rodzic zdecydował, czy wpisywanie prywatnej informacji o sobie jest </a:t>
            </a:r>
            <a:r>
              <a:rPr lang="pl-PL" dirty="0" smtClean="0">
                <a:solidFill>
                  <a:srgbClr val="FF0000"/>
                </a:solidFill>
              </a:rPr>
              <a:t>konieczne.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Obejrzyj film - 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Chroń swoją prywatność 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" name="Obraz 3" descr="1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7838" y="3922498"/>
            <a:ext cx="2961582" cy="25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883" y="966158"/>
            <a:ext cx="9801309" cy="965673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/>
              <a:t>Zdjęcia</a:t>
            </a:r>
            <a:r>
              <a:rPr lang="pl-PL" sz="4800" dirty="0" smtClean="0"/>
              <a:t>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883" y="2125014"/>
            <a:ext cx="10574041" cy="3541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Zdjęcia to wspaniała pamiątka dla Ciebie, ale  zanim je umieścisz </a:t>
            </a:r>
            <a:br>
              <a:rPr lang="pl-PL" dirty="0" smtClean="0"/>
            </a:br>
            <a:r>
              <a:rPr lang="pl-PL" dirty="0" smtClean="0"/>
              <a:t>w sieci, zastanów się - mogą być wykorzystane aby Cię ośmieszyć lub skrzywdzić.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   Pamiętaj!!! Gdy </a:t>
            </a:r>
            <a:r>
              <a:rPr lang="pl-PL" dirty="0">
                <a:solidFill>
                  <a:srgbClr val="FF0000"/>
                </a:solidFill>
              </a:rPr>
              <a:t>umieszczasz 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zdjęcia, zadbaj o </a:t>
            </a:r>
            <a:r>
              <a:rPr lang="pl-PL" dirty="0" smtClean="0">
                <a:solidFill>
                  <a:srgbClr val="FF0000"/>
                </a:solidFill>
              </a:rPr>
              <a:t>to, by </a:t>
            </a:r>
            <a:r>
              <a:rPr lang="pl-PL" dirty="0">
                <a:solidFill>
                  <a:srgbClr val="FF0000"/>
                </a:solidFill>
              </a:rPr>
              <a:t>widzieli je tylko Twoi </a:t>
            </a:r>
            <a:r>
              <a:rPr lang="pl-PL" dirty="0" smtClean="0">
                <a:solidFill>
                  <a:srgbClr val="FF0000"/>
                </a:solidFill>
              </a:rPr>
              <a:t>znajomi</a:t>
            </a:r>
            <a:r>
              <a:rPr lang="pl-PL" dirty="0">
                <a:solidFill>
                  <a:srgbClr val="FF0000"/>
                </a:solidFill>
              </a:rPr>
              <a:t>. 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   Nie umieszczaj zdjęć osób, które nie wyraziły na to zgody – to łamanie prawa!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53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841" y="4047226"/>
            <a:ext cx="2121300" cy="183893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Znajomości w sieci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4704" y="2303253"/>
            <a:ext cx="10408319" cy="3487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Nie zawieraj znajomości w sieci  - </a:t>
            </a:r>
            <a:r>
              <a:rPr lang="pl-PL" dirty="0"/>
              <a:t>Nigdy nie można w 100% zaufać komuś poznanemu w </a:t>
            </a:r>
            <a:r>
              <a:rPr lang="pl-PL" dirty="0" smtClean="0"/>
              <a:t>sieci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Nie </a:t>
            </a:r>
            <a:r>
              <a:rPr lang="pl-PL" b="1" dirty="0"/>
              <a:t>ufaj osobom poznanym w </a:t>
            </a:r>
            <a:r>
              <a:rPr lang="pl-PL" b="1" dirty="0" smtClean="0"/>
              <a:t>sieci!</a:t>
            </a:r>
            <a:r>
              <a:rPr lang="pl-PL" dirty="0" smtClean="0"/>
              <a:t>  - Nie </a:t>
            </a:r>
            <a:r>
              <a:rPr lang="pl-PL" dirty="0"/>
              <a:t>spotykaj się z nikim zbyt pochopnie w prawdziwym świecie.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Tak naprawdę - nigdy nie wiesz, kto jest po drugiej stronie. 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/>
              <a:t>Koniecznie obejrzyj film- </a:t>
            </a:r>
            <a:r>
              <a:rPr lang="pl-PL" dirty="0" smtClean="0">
                <a:solidFill>
                  <a:srgbClr val="FF0000"/>
                </a:solidFill>
                <a:hlinkClick r:id="rId3"/>
              </a:rPr>
              <a:t>Nie ufaj osobom poznanym w sieci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8522" y="982133"/>
            <a:ext cx="9775186" cy="1019196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/>
              <a:t>Cyberprzemoc i hejt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5940" y="2277374"/>
            <a:ext cx="10347083" cy="38646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Na krytykę nie odpowiadaj agresją. 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Agresja rodzi agresję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Nie przenoś konfliktów </a:t>
            </a:r>
            <a:r>
              <a:rPr lang="pl-PL" dirty="0"/>
              <a:t>do sieci.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Gdy </a:t>
            </a:r>
            <a:r>
              <a:rPr lang="pl-PL" dirty="0"/>
              <a:t>coś </a:t>
            </a:r>
            <a:r>
              <a:rPr lang="pl-PL" dirty="0" smtClean="0"/>
              <a:t>Ci </a:t>
            </a:r>
            <a:r>
              <a:rPr lang="pl-PL" dirty="0"/>
              <a:t>się nie podoba lub </a:t>
            </a:r>
            <a:r>
              <a:rPr lang="pl-PL" dirty="0" smtClean="0"/>
              <a:t>denerwuje, wyraź to kulturalnie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nie  hejtuj.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    </a:t>
            </a:r>
            <a:r>
              <a:rPr lang="pl-PL" dirty="0" smtClean="0"/>
              <a:t>Posłuchaj rad </a:t>
            </a:r>
            <a:r>
              <a:rPr lang="pl-PL" dirty="0" err="1" smtClean="0"/>
              <a:t>Sieciaków</a:t>
            </a:r>
            <a:r>
              <a:rPr lang="pl-PL" dirty="0" smtClean="0"/>
              <a:t>- obejrzyj film - </a:t>
            </a:r>
            <a:r>
              <a:rPr lang="pl-PL" dirty="0" smtClean="0">
                <a:solidFill>
                  <a:srgbClr val="FF0000"/>
                </a:solidFill>
                <a:hlinkClick r:id="rId2"/>
              </a:rPr>
              <a:t>Szanuj innych w sieci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930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3340" y="704088"/>
            <a:ext cx="10449059" cy="1143000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Odpowiednie zabezpieczenie sprzętu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7887" y="1935480"/>
            <a:ext cx="9955370" cy="4117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eżeli </a:t>
            </a:r>
            <a:r>
              <a:rPr lang="pl-PL" dirty="0"/>
              <a:t>Twój komputer jest podłączony do Internetu, </a:t>
            </a:r>
            <a:r>
              <a:rPr lang="pl-PL" dirty="0" smtClean="0"/>
              <a:t>musisz mieć zainstalowany </a:t>
            </a:r>
            <a:r>
              <a:rPr lang="pl-PL" dirty="0"/>
              <a:t>odpowiedni program antywirusowy. W sieci jest </a:t>
            </a:r>
            <a:r>
              <a:rPr lang="pl-PL" dirty="0" smtClean="0"/>
              <a:t>coraz </a:t>
            </a:r>
            <a:r>
              <a:rPr lang="pl-PL" dirty="0"/>
              <a:t>więcej wirusów, które mogą uszkodzić Twój </a:t>
            </a:r>
            <a:r>
              <a:rPr lang="pl-PL" dirty="0" smtClean="0"/>
              <a:t>komputer.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 </a:t>
            </a:r>
            <a:r>
              <a:rPr lang="pl-PL" dirty="0"/>
              <a:t>otwieraj podejrzanych załączników i linków </a:t>
            </a:r>
            <a:r>
              <a:rPr lang="pl-PL" dirty="0" smtClean="0"/>
              <a:t>wysłanych </a:t>
            </a:r>
            <a:br>
              <a:rPr lang="pl-PL" dirty="0" smtClean="0"/>
            </a:br>
            <a:r>
              <a:rPr lang="pl-PL" dirty="0" smtClean="0"/>
              <a:t>z nieznanych Ci adresów lub od nieznanych osób. </a:t>
            </a:r>
            <a:br>
              <a:rPr lang="pl-PL" dirty="0" smtClean="0"/>
            </a:br>
            <a:r>
              <a:rPr lang="pl-PL" dirty="0" smtClean="0"/>
              <a:t>Mogą to być wirusy</a:t>
            </a:r>
            <a:r>
              <a:rPr lang="pl-PL" dirty="0"/>
              <a:t>. </a:t>
            </a:r>
          </a:p>
        </p:txBody>
      </p:sp>
      <p:pic>
        <p:nvPicPr>
          <p:cNvPr id="1028" name="Picture 4" descr="C:\Users\XXX\AppData\Local\Microsoft\Windows\Temporary Internet Files\Content.IE5\6DH14LWO\cartoon-germ-virus-1392293713fz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4509" y="4761469"/>
            <a:ext cx="3107890" cy="17282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59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Uzależnienia 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798" y="1935480"/>
            <a:ext cx="10178602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Kontroluj czas spędzany przy komputerze i grach. </a:t>
            </a:r>
          </a:p>
          <a:p>
            <a:pPr algn="just">
              <a:buNone/>
            </a:pPr>
            <a:r>
              <a:rPr lang="pl-PL" dirty="0" smtClean="0"/>
              <a:t>Nie dostosowuj całego swojego dnia do możliwości korzystania z sieci.</a:t>
            </a:r>
          </a:p>
          <a:p>
            <a:pPr algn="just">
              <a:buNone/>
            </a:pPr>
            <a:r>
              <a:rPr lang="pl-PL" dirty="0" smtClean="0"/>
              <a:t>Nie zaniedbuj swoich zainteresowań, pasji, przyjaciół.</a:t>
            </a:r>
          </a:p>
          <a:p>
            <a:pPr algn="just">
              <a:buNone/>
            </a:pPr>
            <a:r>
              <a:rPr lang="pl-PL" dirty="0" smtClean="0"/>
              <a:t>Spędzaj czas aktywnie w gronie znajomych i przyjaciół.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Niech cały Twój świat, nie kręci się wokół komputera i gier.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Poznaj historię Szymona  - obejrzyj 3…2…1…Internet! –Uzależnienia </a:t>
            </a:r>
            <a:br>
              <a:rPr lang="pl-PL" dirty="0" smtClean="0"/>
            </a:br>
            <a:r>
              <a:rPr lang="pl-PL" dirty="0" smtClean="0">
                <a:hlinkClick r:id="rId2"/>
              </a:rPr>
              <a:t>cz.1 </a:t>
            </a:r>
            <a:r>
              <a:rPr lang="pl-PL" dirty="0" smtClean="0"/>
              <a:t>, </a:t>
            </a:r>
            <a:r>
              <a:rPr lang="pl-PL" dirty="0" smtClean="0">
                <a:hlinkClick r:id="rId3"/>
              </a:rPr>
              <a:t>cz.  2  </a:t>
            </a:r>
            <a:r>
              <a:rPr lang="pl-PL" dirty="0" smtClean="0"/>
              <a:t>i </a:t>
            </a:r>
            <a:r>
              <a:rPr lang="pl-PL" dirty="0" smtClean="0">
                <a:hlinkClick r:id="rId4"/>
              </a:rPr>
              <a:t>cz. 3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68191" y="1146221"/>
            <a:ext cx="9471657" cy="1159098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Netykieta – czyli zasady dobrego zachowania </a:t>
            </a:r>
            <a:br>
              <a:rPr lang="pl-PL" sz="4000" b="1" dirty="0" smtClean="0"/>
            </a:br>
            <a:r>
              <a:rPr lang="pl-PL" sz="4000" b="1" dirty="0" smtClean="0"/>
              <a:t>w </a:t>
            </a:r>
            <a:r>
              <a:rPr lang="pl-PL" sz="4000" b="1" dirty="0"/>
              <a:t>I</a:t>
            </a:r>
            <a:r>
              <a:rPr lang="pl-PL" sz="4000" b="1" dirty="0" smtClean="0"/>
              <a:t>nternecie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8192" y="2485623"/>
            <a:ext cx="9865216" cy="3305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Szanuj każdego użytkownika sieci, on też ma prawo korzystać </a:t>
            </a:r>
          </a:p>
          <a:p>
            <a:pPr marL="0" indent="0">
              <a:buNone/>
            </a:pPr>
            <a:r>
              <a:rPr lang="pl-PL" dirty="0" smtClean="0"/>
              <a:t>z sieci. </a:t>
            </a:r>
          </a:p>
          <a:p>
            <a:pPr marL="0" indent="0">
              <a:buNone/>
            </a:pPr>
            <a:r>
              <a:rPr lang="pl-PL" dirty="0"/>
              <a:t>Nie obrażaj innych użytkowników sieci.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Posługuj się poprawnym językiem - nie używaj wulgaryzmów.</a:t>
            </a:r>
            <a:br>
              <a:rPr lang="pl-PL" dirty="0" smtClean="0"/>
            </a:br>
            <a:endParaRPr lang="pl-PL" dirty="0" smtClean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Pamiętaj: w Internecie nie jesteśmy anonimowi, tam też  jesteśmy odpowiedzialni za swoje czyny.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1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334</Words>
  <Application>Microsoft Office PowerPoint</Application>
  <PresentationFormat>Panoramiczny</PresentationFormat>
  <Paragraphs>66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Przepływ</vt:lpstr>
      <vt:lpstr>Bezpiecznie w sieci</vt:lpstr>
      <vt:lpstr>Chroń swoją prywatność</vt:lpstr>
      <vt:lpstr>Prezentacja programu PowerPoint</vt:lpstr>
      <vt:lpstr>Zdjęcia </vt:lpstr>
      <vt:lpstr>Znajomości w sieci</vt:lpstr>
      <vt:lpstr>Cyberprzemoc i hejt</vt:lpstr>
      <vt:lpstr>Odpowiednie zabezpieczenie sprzętu</vt:lpstr>
      <vt:lpstr>Uzależnienia </vt:lpstr>
      <vt:lpstr>Netykieta – czyli zasady dobrego zachowania  w Internecie</vt:lpstr>
      <vt:lpstr>Prezentacja programu PowerPoint</vt:lpstr>
      <vt:lpstr>Mów jeśli coś jest nie tak.</vt:lpstr>
      <vt:lpstr>Źródła: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Biblioteka</dc:creator>
  <cp:lastModifiedBy>Edyta Sobczak</cp:lastModifiedBy>
  <cp:revision>49</cp:revision>
  <dcterms:created xsi:type="dcterms:W3CDTF">2020-03-29T18:47:56Z</dcterms:created>
  <dcterms:modified xsi:type="dcterms:W3CDTF">2020-04-02T13:06:12Z</dcterms:modified>
</cp:coreProperties>
</file>